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546" r:id="rId5"/>
  </p:sldMasterIdLst>
  <p:notesMasterIdLst>
    <p:notesMasterId r:id="rId16"/>
  </p:notesMasterIdLst>
  <p:handoutMasterIdLst>
    <p:handoutMasterId r:id="rId17"/>
  </p:handoutMasterIdLst>
  <p:sldIdLst>
    <p:sldId id="1595" r:id="rId6"/>
    <p:sldId id="1611" r:id="rId7"/>
    <p:sldId id="1591" r:id="rId8"/>
    <p:sldId id="1609" r:id="rId9"/>
    <p:sldId id="1613" r:id="rId10"/>
    <p:sldId id="1614" r:id="rId11"/>
    <p:sldId id="1615" r:id="rId12"/>
    <p:sldId id="1616" r:id="rId13"/>
    <p:sldId id="1592" r:id="rId14"/>
    <p:sldId id="1617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ADC5C7-6961-4113-8BA8-8C58B1FFAC4C}">
          <p14:sldIdLst>
            <p14:sldId id="1595"/>
            <p14:sldId id="1611"/>
            <p14:sldId id="1591"/>
            <p14:sldId id="1609"/>
            <p14:sldId id="1613"/>
            <p14:sldId id="1614"/>
            <p14:sldId id="1615"/>
            <p14:sldId id="1616"/>
          </p14:sldIdLst>
        </p14:section>
        <p14:section name="Untitled Section" id="{8CAB0978-3D22-47B8-8593-3EFC0834A60A}">
          <p14:sldIdLst>
            <p14:sldId id="1592"/>
            <p14:sldId id="16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CF2"/>
    <a:srgbClr val="2F2F2F"/>
    <a:srgbClr val="787878"/>
    <a:srgbClr val="595959"/>
    <a:srgbClr val="A6A6A6"/>
    <a:srgbClr val="7F7F7F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2136" autoAdjust="0"/>
  </p:normalViewPr>
  <p:slideViewPr>
    <p:cSldViewPr snapToGrid="0">
      <p:cViewPr varScale="1">
        <p:scale>
          <a:sx n="58" d="100"/>
          <a:sy n="58" d="100"/>
        </p:scale>
        <p:origin x="924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19442-96FE-4B79-8E09-6CF430890AB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F88DED-6AAF-4D48-9798-CC074A8B665F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C# Corner MVP, MCP, MCTS,MCSA, OCA </a:t>
          </a:r>
          <a:endParaRPr lang="en-US" dirty="0"/>
        </a:p>
      </dgm:t>
    </dgm:pt>
    <dgm:pt modelId="{3A5F4884-7913-4165-AAAD-1A413D74191D}" type="parTrans" cxnId="{FCB5929D-D698-401B-8893-FE06859EB49B}">
      <dgm:prSet/>
      <dgm:spPr/>
      <dgm:t>
        <a:bodyPr/>
        <a:lstStyle/>
        <a:p>
          <a:endParaRPr lang="en-US"/>
        </a:p>
      </dgm:t>
    </dgm:pt>
    <dgm:pt modelId="{DA9789CA-EA0E-413F-90C4-3F9A9C8E3472}" type="sibTrans" cxnId="{FCB5929D-D698-401B-8893-FE06859EB49B}">
      <dgm:prSet/>
      <dgm:spPr/>
      <dgm:t>
        <a:bodyPr/>
        <a:lstStyle/>
        <a:p>
          <a:endParaRPr lang="en-US"/>
        </a:p>
      </dgm:t>
    </dgm:pt>
    <dgm:pt modelId="{5F8ACBA4-C7D2-43A2-BF61-3476D0F9844F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http://manojmittalblogs.blogspot.in</a:t>
          </a:r>
          <a:endParaRPr lang="en-US" dirty="0"/>
        </a:p>
      </dgm:t>
    </dgm:pt>
    <dgm:pt modelId="{897C1311-1F83-4AB7-84CB-B9763209932E}" type="parTrans" cxnId="{8FE6BFE8-ABED-436A-8E23-52D6D4CE3FE4}">
      <dgm:prSet/>
      <dgm:spPr/>
      <dgm:t>
        <a:bodyPr/>
        <a:lstStyle/>
        <a:p>
          <a:endParaRPr lang="en-US"/>
        </a:p>
      </dgm:t>
    </dgm:pt>
    <dgm:pt modelId="{61638E02-8404-46EB-930E-C01BFB9ABCE1}" type="sibTrans" cxnId="{8FE6BFE8-ABED-436A-8E23-52D6D4CE3FE4}">
      <dgm:prSet/>
      <dgm:spPr/>
      <dgm:t>
        <a:bodyPr/>
        <a:lstStyle/>
        <a:p>
          <a:endParaRPr lang="en-US"/>
        </a:p>
      </dgm:t>
    </dgm:pt>
    <dgm:pt modelId="{08CEBBA0-7F4C-4B6F-BBBB-8B840342035B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https://www.youtube.com/user/manojmcans/videos</a:t>
          </a:r>
          <a:endParaRPr lang="en-US" dirty="0"/>
        </a:p>
      </dgm:t>
    </dgm:pt>
    <dgm:pt modelId="{60D32498-2055-4E0A-B559-D41931012DFB}" type="parTrans" cxnId="{F9F9099E-DBC8-4C36-B5A2-AF7EF45FF022}">
      <dgm:prSet/>
      <dgm:spPr/>
      <dgm:t>
        <a:bodyPr/>
        <a:lstStyle/>
        <a:p>
          <a:endParaRPr lang="en-US"/>
        </a:p>
      </dgm:t>
    </dgm:pt>
    <dgm:pt modelId="{D4D86AB0-18B1-422E-8654-0A7735FE1043}" type="sibTrans" cxnId="{F9F9099E-DBC8-4C36-B5A2-AF7EF45FF022}">
      <dgm:prSet/>
      <dgm:spPr/>
      <dgm:t>
        <a:bodyPr/>
        <a:lstStyle/>
        <a:p>
          <a:endParaRPr lang="en-US"/>
        </a:p>
      </dgm:t>
    </dgm:pt>
    <dgm:pt modelId="{1A535CD3-BED7-4A96-9136-B09F013EA25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/Manojmcans</a:t>
          </a:r>
          <a:endParaRPr lang="en-US" dirty="0"/>
        </a:p>
      </dgm:t>
    </dgm:pt>
    <dgm:pt modelId="{8267E05C-5E13-4F13-969F-9761383CC805}" type="parTrans" cxnId="{AE04FDD8-563B-4439-8BAB-36726C00B546}">
      <dgm:prSet/>
      <dgm:spPr/>
      <dgm:t>
        <a:bodyPr/>
        <a:lstStyle/>
        <a:p>
          <a:endParaRPr lang="en-US"/>
        </a:p>
      </dgm:t>
    </dgm:pt>
    <dgm:pt modelId="{0D3120C4-9F4D-41BE-AC8D-3994ABAF831F}" type="sibTrans" cxnId="{AE04FDD8-563B-4439-8BAB-36726C00B546}">
      <dgm:prSet/>
      <dgm:spPr/>
      <dgm:t>
        <a:bodyPr/>
        <a:lstStyle/>
        <a:p>
          <a:endParaRPr lang="en-US"/>
        </a:p>
      </dgm:t>
    </dgm:pt>
    <dgm:pt modelId="{1CE8759E-2614-4880-BA5D-7E6ACBCCBE86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In/manoj-mittal-mcp-mcts-oca-mcsa/</a:t>
          </a:r>
          <a:endParaRPr lang="en-US" dirty="0"/>
        </a:p>
      </dgm:t>
    </dgm:pt>
    <dgm:pt modelId="{F26DE08D-28DC-4233-BAD6-275B5168F344}" type="parTrans" cxnId="{B5A3AC11-B2AC-45A7-B073-2923011DCE14}">
      <dgm:prSet/>
      <dgm:spPr/>
      <dgm:t>
        <a:bodyPr/>
        <a:lstStyle/>
        <a:p>
          <a:endParaRPr lang="en-US"/>
        </a:p>
      </dgm:t>
    </dgm:pt>
    <dgm:pt modelId="{878026A1-F4E9-4497-9FE4-6880C813FFF7}" type="sibTrans" cxnId="{B5A3AC11-B2AC-45A7-B073-2923011DCE14}">
      <dgm:prSet/>
      <dgm:spPr/>
      <dgm:t>
        <a:bodyPr/>
        <a:lstStyle/>
        <a:p>
          <a:endParaRPr lang="en-US"/>
        </a:p>
      </dgm:t>
    </dgm:pt>
    <dgm:pt modelId="{C0B3D318-9C71-4934-BB85-CE855A41EC1B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https://www.c-sharpcorner.com/members/manoj-mittal</a:t>
          </a:r>
          <a:endParaRPr lang="en-US" dirty="0"/>
        </a:p>
      </dgm:t>
    </dgm:pt>
    <dgm:pt modelId="{F236BEC5-2A98-46E2-A24B-AD764B44C7BC}" type="parTrans" cxnId="{813F9162-75E7-4303-A602-86BBBFBA3D22}">
      <dgm:prSet/>
      <dgm:spPr/>
      <dgm:t>
        <a:bodyPr/>
        <a:lstStyle/>
        <a:p>
          <a:endParaRPr lang="en-US"/>
        </a:p>
      </dgm:t>
    </dgm:pt>
    <dgm:pt modelId="{176D95CF-2AA4-4EEF-8976-6CEDE25F41BD}" type="sibTrans" cxnId="{813F9162-75E7-4303-A602-86BBBFBA3D22}">
      <dgm:prSet/>
      <dgm:spPr/>
      <dgm:t>
        <a:bodyPr/>
        <a:lstStyle/>
        <a:p>
          <a:endParaRPr lang="en-US"/>
        </a:p>
      </dgm:t>
    </dgm:pt>
    <dgm:pt modelId="{018CCAA1-8EE4-4BEA-A0EF-5E7057418A38}" type="pres">
      <dgm:prSet presAssocID="{BCD19442-96FE-4B79-8E09-6CF430890A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E97300D2-5EB5-4621-BDD6-2D1C7330E77A}" type="pres">
      <dgm:prSet presAssocID="{BCD19442-96FE-4B79-8E09-6CF430890AB9}" presName="Name1" presStyleCnt="0"/>
      <dgm:spPr/>
    </dgm:pt>
    <dgm:pt modelId="{9067D102-1125-41AB-9048-46D3CF4464B7}" type="pres">
      <dgm:prSet presAssocID="{BCD19442-96FE-4B79-8E09-6CF430890AB9}" presName="cycle" presStyleCnt="0"/>
      <dgm:spPr/>
    </dgm:pt>
    <dgm:pt modelId="{E827D36D-E146-43FB-8F33-8C62BB92AA8A}" type="pres">
      <dgm:prSet presAssocID="{BCD19442-96FE-4B79-8E09-6CF430890AB9}" presName="srcNode" presStyleLbl="node1" presStyleIdx="0" presStyleCnt="6"/>
      <dgm:spPr/>
    </dgm:pt>
    <dgm:pt modelId="{E1067E77-64D7-46D9-AFDE-EACC6F248B71}" type="pres">
      <dgm:prSet presAssocID="{BCD19442-96FE-4B79-8E09-6CF430890AB9}" presName="conn" presStyleLbl="parChTrans1D2" presStyleIdx="0" presStyleCnt="1"/>
      <dgm:spPr/>
      <dgm:t>
        <a:bodyPr/>
        <a:lstStyle/>
        <a:p>
          <a:endParaRPr lang="en-US"/>
        </a:p>
      </dgm:t>
    </dgm:pt>
    <dgm:pt modelId="{B63D8DE2-8BB0-4177-8927-C6EF2B99911C}" type="pres">
      <dgm:prSet presAssocID="{BCD19442-96FE-4B79-8E09-6CF430890AB9}" presName="extraNode" presStyleLbl="node1" presStyleIdx="0" presStyleCnt="6"/>
      <dgm:spPr/>
    </dgm:pt>
    <dgm:pt modelId="{C37D74B2-F50A-4CDC-8C4F-05C7BDD5AAF2}" type="pres">
      <dgm:prSet presAssocID="{BCD19442-96FE-4B79-8E09-6CF430890AB9}" presName="dstNode" presStyleLbl="node1" presStyleIdx="0" presStyleCnt="6"/>
      <dgm:spPr/>
    </dgm:pt>
    <dgm:pt modelId="{E794EE59-3114-4A74-9A8A-7A86453F192A}" type="pres">
      <dgm:prSet presAssocID="{A4F88DED-6AAF-4D48-9798-CC074A8B665F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207B09-9584-4CD1-B3CA-C1933F3AD228}" type="pres">
      <dgm:prSet presAssocID="{A4F88DED-6AAF-4D48-9798-CC074A8B665F}" presName="accent_1" presStyleCnt="0"/>
      <dgm:spPr/>
    </dgm:pt>
    <dgm:pt modelId="{A44DCC34-120F-43B6-B74F-73873C940DA3}" type="pres">
      <dgm:prSet presAssocID="{A4F88DED-6AAF-4D48-9798-CC074A8B665F}" presName="accentRepeatNode" presStyleLbl="solidFgAcc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DC7EC2-1746-49D5-AEE5-49C8106DDF41}" type="pres">
      <dgm:prSet presAssocID="{5F8ACBA4-C7D2-43A2-BF61-3476D0F9844F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5B94D1-AEC6-401E-B36B-B07C21E6B652}" type="pres">
      <dgm:prSet presAssocID="{5F8ACBA4-C7D2-43A2-BF61-3476D0F9844F}" presName="accent_2" presStyleCnt="0"/>
      <dgm:spPr/>
    </dgm:pt>
    <dgm:pt modelId="{8C5B37AE-76D4-4944-8C44-EF4E6C20A89C}" type="pres">
      <dgm:prSet presAssocID="{5F8ACBA4-C7D2-43A2-BF61-3476D0F9844F}" presName="accentRepeatNode" presStyleLbl="solidFgAcc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349E1940-4993-4E4E-8102-91E4D1BDEC33}" type="pres">
      <dgm:prSet presAssocID="{08CEBBA0-7F4C-4B6F-BBBB-8B840342035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DB8EBC-C4B1-47FE-9CA4-E3EC655F82EF}" type="pres">
      <dgm:prSet presAssocID="{08CEBBA0-7F4C-4B6F-BBBB-8B840342035B}" presName="accent_3" presStyleCnt="0"/>
      <dgm:spPr/>
    </dgm:pt>
    <dgm:pt modelId="{3887D2B7-CFA5-4DD5-A9AC-DDE03C2BC769}" type="pres">
      <dgm:prSet presAssocID="{08CEBBA0-7F4C-4B6F-BBBB-8B840342035B}" presName="accentRepeatNode" presStyleLbl="solidFgAcc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11A9C552-85BA-422A-98F4-D05C3FB72FFA}" type="pres">
      <dgm:prSet presAssocID="{1A535CD3-BED7-4A96-9136-B09F013EA252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D6C6EB-6909-4781-95BD-433CE55B00D3}" type="pres">
      <dgm:prSet presAssocID="{1A535CD3-BED7-4A96-9136-B09F013EA252}" presName="accent_4" presStyleCnt="0"/>
      <dgm:spPr/>
    </dgm:pt>
    <dgm:pt modelId="{5E18C05B-D0A1-4559-9DE8-A20880410298}" type="pres">
      <dgm:prSet presAssocID="{1A535CD3-BED7-4A96-9136-B09F013EA252}" presName="accentRepeatNode" presStyleLbl="solidFgAcc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4E60AA0F-106D-45A3-BF38-7B91FD23278A}" type="pres">
      <dgm:prSet presAssocID="{1CE8759E-2614-4880-BA5D-7E6ACBCCBE86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4C54E6-6E76-44F7-92DD-7F61CE62C36E}" type="pres">
      <dgm:prSet presAssocID="{1CE8759E-2614-4880-BA5D-7E6ACBCCBE86}" presName="accent_5" presStyleCnt="0"/>
      <dgm:spPr/>
    </dgm:pt>
    <dgm:pt modelId="{12D4107E-C201-4D97-9F20-778E8A901BC2}" type="pres">
      <dgm:prSet presAssocID="{1CE8759E-2614-4880-BA5D-7E6ACBCCBE86}" presName="accentRepeatNode" presStyleLbl="solidFgAcc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1749771F-57C2-4413-B757-732DB3D5A40D}" type="pres">
      <dgm:prSet presAssocID="{C0B3D318-9C71-4934-BB85-CE855A41EC1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2D99A8-0A70-4436-A5E0-386C2DE75C4E}" type="pres">
      <dgm:prSet presAssocID="{C0B3D318-9C71-4934-BB85-CE855A41EC1B}" presName="accent_6" presStyleCnt="0"/>
      <dgm:spPr/>
    </dgm:pt>
    <dgm:pt modelId="{4D7BB93D-67A6-4F4A-8BB7-C6C12BAB114A}" type="pres">
      <dgm:prSet presAssocID="{C0B3D318-9C71-4934-BB85-CE855A41EC1B}" presName="accentRepeatNode" presStyleLbl="solidFgAcc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</dgm:ptLst>
  <dgm:cxnLst>
    <dgm:cxn modelId="{D433961D-289C-416E-8FD0-ACDC5F61A5D3}" type="presOf" srcId="{BCD19442-96FE-4B79-8E09-6CF430890AB9}" destId="{018CCAA1-8EE4-4BEA-A0EF-5E7057418A38}" srcOrd="0" destOrd="0" presId="urn:microsoft.com/office/officeart/2008/layout/VerticalCurvedList"/>
    <dgm:cxn modelId="{F9F9099E-DBC8-4C36-B5A2-AF7EF45FF022}" srcId="{BCD19442-96FE-4B79-8E09-6CF430890AB9}" destId="{08CEBBA0-7F4C-4B6F-BBBB-8B840342035B}" srcOrd="2" destOrd="0" parTransId="{60D32498-2055-4E0A-B559-D41931012DFB}" sibTransId="{D4D86AB0-18B1-422E-8654-0A7735FE1043}"/>
    <dgm:cxn modelId="{AE04FDD8-563B-4439-8BAB-36726C00B546}" srcId="{BCD19442-96FE-4B79-8E09-6CF430890AB9}" destId="{1A535CD3-BED7-4A96-9136-B09F013EA252}" srcOrd="3" destOrd="0" parTransId="{8267E05C-5E13-4F13-969F-9761383CC805}" sibTransId="{0D3120C4-9F4D-41BE-AC8D-3994ABAF831F}"/>
    <dgm:cxn modelId="{8FE6BFE8-ABED-436A-8E23-52D6D4CE3FE4}" srcId="{BCD19442-96FE-4B79-8E09-6CF430890AB9}" destId="{5F8ACBA4-C7D2-43A2-BF61-3476D0F9844F}" srcOrd="1" destOrd="0" parTransId="{897C1311-1F83-4AB7-84CB-B9763209932E}" sibTransId="{61638E02-8404-46EB-930E-C01BFB9ABCE1}"/>
    <dgm:cxn modelId="{813F9162-75E7-4303-A602-86BBBFBA3D22}" srcId="{BCD19442-96FE-4B79-8E09-6CF430890AB9}" destId="{C0B3D318-9C71-4934-BB85-CE855A41EC1B}" srcOrd="5" destOrd="0" parTransId="{F236BEC5-2A98-46E2-A24B-AD764B44C7BC}" sibTransId="{176D95CF-2AA4-4EEF-8976-6CEDE25F41BD}"/>
    <dgm:cxn modelId="{BAE8839A-1DFB-41B9-B363-A54E7EECF66D}" type="presOf" srcId="{1CE8759E-2614-4880-BA5D-7E6ACBCCBE86}" destId="{4E60AA0F-106D-45A3-BF38-7B91FD23278A}" srcOrd="0" destOrd="0" presId="urn:microsoft.com/office/officeart/2008/layout/VerticalCurvedList"/>
    <dgm:cxn modelId="{45FC2544-301B-48A9-8990-BF162563E879}" type="presOf" srcId="{A4F88DED-6AAF-4D48-9798-CC074A8B665F}" destId="{E794EE59-3114-4A74-9A8A-7A86453F192A}" srcOrd="0" destOrd="0" presId="urn:microsoft.com/office/officeart/2008/layout/VerticalCurvedList"/>
    <dgm:cxn modelId="{F9873ADB-CB96-4446-99CA-FE4E06615098}" type="presOf" srcId="{1A535CD3-BED7-4A96-9136-B09F013EA252}" destId="{11A9C552-85BA-422A-98F4-D05C3FB72FFA}" srcOrd="0" destOrd="0" presId="urn:microsoft.com/office/officeart/2008/layout/VerticalCurvedList"/>
    <dgm:cxn modelId="{67D86E7C-74CB-4557-9835-9968B70D81B3}" type="presOf" srcId="{5F8ACBA4-C7D2-43A2-BF61-3476D0F9844F}" destId="{4CDC7EC2-1746-49D5-AEE5-49C8106DDF41}" srcOrd="0" destOrd="0" presId="urn:microsoft.com/office/officeart/2008/layout/VerticalCurvedList"/>
    <dgm:cxn modelId="{3FAA99A4-C590-4BDA-A6E8-B9FB182E5014}" type="presOf" srcId="{08CEBBA0-7F4C-4B6F-BBBB-8B840342035B}" destId="{349E1940-4993-4E4E-8102-91E4D1BDEC33}" srcOrd="0" destOrd="0" presId="urn:microsoft.com/office/officeart/2008/layout/VerticalCurvedList"/>
    <dgm:cxn modelId="{FCB5929D-D698-401B-8893-FE06859EB49B}" srcId="{BCD19442-96FE-4B79-8E09-6CF430890AB9}" destId="{A4F88DED-6AAF-4D48-9798-CC074A8B665F}" srcOrd="0" destOrd="0" parTransId="{3A5F4884-7913-4165-AAAD-1A413D74191D}" sibTransId="{DA9789CA-EA0E-413F-90C4-3F9A9C8E3472}"/>
    <dgm:cxn modelId="{B5A3AC11-B2AC-45A7-B073-2923011DCE14}" srcId="{BCD19442-96FE-4B79-8E09-6CF430890AB9}" destId="{1CE8759E-2614-4880-BA5D-7E6ACBCCBE86}" srcOrd="4" destOrd="0" parTransId="{F26DE08D-28DC-4233-BAD6-275B5168F344}" sibTransId="{878026A1-F4E9-4497-9FE4-6880C813FFF7}"/>
    <dgm:cxn modelId="{19EF75A3-4F55-412D-A865-485AAB808BF2}" type="presOf" srcId="{C0B3D318-9C71-4934-BB85-CE855A41EC1B}" destId="{1749771F-57C2-4413-B757-732DB3D5A40D}" srcOrd="0" destOrd="0" presId="urn:microsoft.com/office/officeart/2008/layout/VerticalCurvedList"/>
    <dgm:cxn modelId="{DE352FED-CE02-4A6A-A1B5-60ABFFF7C247}" type="presOf" srcId="{DA9789CA-EA0E-413F-90C4-3F9A9C8E3472}" destId="{E1067E77-64D7-46D9-AFDE-EACC6F248B71}" srcOrd="0" destOrd="0" presId="urn:microsoft.com/office/officeart/2008/layout/VerticalCurvedList"/>
    <dgm:cxn modelId="{1745110A-E346-4722-BB5B-C26CC40D0096}" type="presParOf" srcId="{018CCAA1-8EE4-4BEA-A0EF-5E7057418A38}" destId="{E97300D2-5EB5-4621-BDD6-2D1C7330E77A}" srcOrd="0" destOrd="0" presId="urn:microsoft.com/office/officeart/2008/layout/VerticalCurvedList"/>
    <dgm:cxn modelId="{9A3258F4-9E0F-49B5-8B7D-6D89B5894D35}" type="presParOf" srcId="{E97300D2-5EB5-4621-BDD6-2D1C7330E77A}" destId="{9067D102-1125-41AB-9048-46D3CF4464B7}" srcOrd="0" destOrd="0" presId="urn:microsoft.com/office/officeart/2008/layout/VerticalCurvedList"/>
    <dgm:cxn modelId="{A1DCC257-CB1A-478D-BAD3-3FF8D23F89CA}" type="presParOf" srcId="{9067D102-1125-41AB-9048-46D3CF4464B7}" destId="{E827D36D-E146-43FB-8F33-8C62BB92AA8A}" srcOrd="0" destOrd="0" presId="urn:microsoft.com/office/officeart/2008/layout/VerticalCurvedList"/>
    <dgm:cxn modelId="{E96B824F-7C8A-4EE0-BF59-BC2A772FDF33}" type="presParOf" srcId="{9067D102-1125-41AB-9048-46D3CF4464B7}" destId="{E1067E77-64D7-46D9-AFDE-EACC6F248B71}" srcOrd="1" destOrd="0" presId="urn:microsoft.com/office/officeart/2008/layout/VerticalCurvedList"/>
    <dgm:cxn modelId="{2E892F8D-0DAA-4D9A-99BB-898C3565CC5B}" type="presParOf" srcId="{9067D102-1125-41AB-9048-46D3CF4464B7}" destId="{B63D8DE2-8BB0-4177-8927-C6EF2B99911C}" srcOrd="2" destOrd="0" presId="urn:microsoft.com/office/officeart/2008/layout/VerticalCurvedList"/>
    <dgm:cxn modelId="{F30FCCC2-8320-45DC-8C8A-6DECE339EA37}" type="presParOf" srcId="{9067D102-1125-41AB-9048-46D3CF4464B7}" destId="{C37D74B2-F50A-4CDC-8C4F-05C7BDD5AAF2}" srcOrd="3" destOrd="0" presId="urn:microsoft.com/office/officeart/2008/layout/VerticalCurvedList"/>
    <dgm:cxn modelId="{FAE4A568-1845-4360-85B4-03FB3B1DB132}" type="presParOf" srcId="{E97300D2-5EB5-4621-BDD6-2D1C7330E77A}" destId="{E794EE59-3114-4A74-9A8A-7A86453F192A}" srcOrd="1" destOrd="0" presId="urn:microsoft.com/office/officeart/2008/layout/VerticalCurvedList"/>
    <dgm:cxn modelId="{0A3FDDFB-DE5B-41A6-9AE1-93CB46DF5AE2}" type="presParOf" srcId="{E97300D2-5EB5-4621-BDD6-2D1C7330E77A}" destId="{06207B09-9584-4CD1-B3CA-C1933F3AD228}" srcOrd="2" destOrd="0" presId="urn:microsoft.com/office/officeart/2008/layout/VerticalCurvedList"/>
    <dgm:cxn modelId="{A5A02C8D-B640-4EE5-A718-B470F605A85E}" type="presParOf" srcId="{06207B09-9584-4CD1-B3CA-C1933F3AD228}" destId="{A44DCC34-120F-43B6-B74F-73873C940DA3}" srcOrd="0" destOrd="0" presId="urn:microsoft.com/office/officeart/2008/layout/VerticalCurvedList"/>
    <dgm:cxn modelId="{6EEC399F-2FB1-48B1-B304-607E0BEB0CA6}" type="presParOf" srcId="{E97300D2-5EB5-4621-BDD6-2D1C7330E77A}" destId="{4CDC7EC2-1746-49D5-AEE5-49C8106DDF41}" srcOrd="3" destOrd="0" presId="urn:microsoft.com/office/officeart/2008/layout/VerticalCurvedList"/>
    <dgm:cxn modelId="{C1233D68-55BE-4B9F-ACF7-EFC7477DA089}" type="presParOf" srcId="{E97300D2-5EB5-4621-BDD6-2D1C7330E77A}" destId="{EE5B94D1-AEC6-401E-B36B-B07C21E6B652}" srcOrd="4" destOrd="0" presId="urn:microsoft.com/office/officeart/2008/layout/VerticalCurvedList"/>
    <dgm:cxn modelId="{C045E88C-B852-4709-88FF-71ADDDA56047}" type="presParOf" srcId="{EE5B94D1-AEC6-401E-B36B-B07C21E6B652}" destId="{8C5B37AE-76D4-4944-8C44-EF4E6C20A89C}" srcOrd="0" destOrd="0" presId="urn:microsoft.com/office/officeart/2008/layout/VerticalCurvedList"/>
    <dgm:cxn modelId="{BA921A0C-2367-4ED5-9BA9-5C31BCDE42CD}" type="presParOf" srcId="{E97300D2-5EB5-4621-BDD6-2D1C7330E77A}" destId="{349E1940-4993-4E4E-8102-91E4D1BDEC33}" srcOrd="5" destOrd="0" presId="urn:microsoft.com/office/officeart/2008/layout/VerticalCurvedList"/>
    <dgm:cxn modelId="{83540385-313D-4ED3-B553-A106AE88AE73}" type="presParOf" srcId="{E97300D2-5EB5-4621-BDD6-2D1C7330E77A}" destId="{98DB8EBC-C4B1-47FE-9CA4-E3EC655F82EF}" srcOrd="6" destOrd="0" presId="urn:microsoft.com/office/officeart/2008/layout/VerticalCurvedList"/>
    <dgm:cxn modelId="{2FEF1426-0129-44A1-8A3E-52BAAFD2065D}" type="presParOf" srcId="{98DB8EBC-C4B1-47FE-9CA4-E3EC655F82EF}" destId="{3887D2B7-CFA5-4DD5-A9AC-DDE03C2BC769}" srcOrd="0" destOrd="0" presId="urn:microsoft.com/office/officeart/2008/layout/VerticalCurvedList"/>
    <dgm:cxn modelId="{4D72747F-70F2-47A0-AC8B-D9D5914BC341}" type="presParOf" srcId="{E97300D2-5EB5-4621-BDD6-2D1C7330E77A}" destId="{11A9C552-85BA-422A-98F4-D05C3FB72FFA}" srcOrd="7" destOrd="0" presId="urn:microsoft.com/office/officeart/2008/layout/VerticalCurvedList"/>
    <dgm:cxn modelId="{24B37A3F-8CC2-4A98-8647-32C42C3D135C}" type="presParOf" srcId="{E97300D2-5EB5-4621-BDD6-2D1C7330E77A}" destId="{85D6C6EB-6909-4781-95BD-433CE55B00D3}" srcOrd="8" destOrd="0" presId="urn:microsoft.com/office/officeart/2008/layout/VerticalCurvedList"/>
    <dgm:cxn modelId="{CA533550-700D-468C-812E-CC60AB5C2498}" type="presParOf" srcId="{85D6C6EB-6909-4781-95BD-433CE55B00D3}" destId="{5E18C05B-D0A1-4559-9DE8-A20880410298}" srcOrd="0" destOrd="0" presId="urn:microsoft.com/office/officeart/2008/layout/VerticalCurvedList"/>
    <dgm:cxn modelId="{5AE61407-3925-41A5-B6F5-4177E79CECB3}" type="presParOf" srcId="{E97300D2-5EB5-4621-BDD6-2D1C7330E77A}" destId="{4E60AA0F-106D-45A3-BF38-7B91FD23278A}" srcOrd="9" destOrd="0" presId="urn:microsoft.com/office/officeart/2008/layout/VerticalCurvedList"/>
    <dgm:cxn modelId="{2C5691E8-5BE7-47B0-8D90-31FBADA5A036}" type="presParOf" srcId="{E97300D2-5EB5-4621-BDD6-2D1C7330E77A}" destId="{3A4C54E6-6E76-44F7-92DD-7F61CE62C36E}" srcOrd="10" destOrd="0" presId="urn:microsoft.com/office/officeart/2008/layout/VerticalCurvedList"/>
    <dgm:cxn modelId="{8E0F4491-882E-4089-A55D-F6BBD5137627}" type="presParOf" srcId="{3A4C54E6-6E76-44F7-92DD-7F61CE62C36E}" destId="{12D4107E-C201-4D97-9F20-778E8A901BC2}" srcOrd="0" destOrd="0" presId="urn:microsoft.com/office/officeart/2008/layout/VerticalCurvedList"/>
    <dgm:cxn modelId="{B24F731E-13D4-4DFD-8060-8D5FE4FD63F3}" type="presParOf" srcId="{E97300D2-5EB5-4621-BDD6-2D1C7330E77A}" destId="{1749771F-57C2-4413-B757-732DB3D5A40D}" srcOrd="11" destOrd="0" presId="urn:microsoft.com/office/officeart/2008/layout/VerticalCurvedList"/>
    <dgm:cxn modelId="{A0372BEC-A81B-422E-8934-8B25E1C3C393}" type="presParOf" srcId="{E97300D2-5EB5-4621-BDD6-2D1C7330E77A}" destId="{1E2D99A8-0A70-4436-A5E0-386C2DE75C4E}" srcOrd="12" destOrd="0" presId="urn:microsoft.com/office/officeart/2008/layout/VerticalCurvedList"/>
    <dgm:cxn modelId="{FACA4540-1CF6-445A-A498-39153AFDFE61}" type="presParOf" srcId="{1E2D99A8-0A70-4436-A5E0-386C2DE75C4E}" destId="{4D7BB93D-67A6-4F4A-8BB7-C6C12BAB11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67E77-64D7-46D9-AFDE-EACC6F248B71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94EE59-3114-4A74-9A8A-7A86453F192A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C# Corner MVP, MCP, MCTS,MCSA, OCA </a:t>
          </a:r>
          <a:endParaRPr lang="en-US" sz="2200" kern="1200" dirty="0"/>
        </a:p>
      </dsp:txBody>
      <dsp:txXfrm>
        <a:off x="434398" y="285347"/>
        <a:ext cx="7617019" cy="570477"/>
      </dsp:txXfrm>
    </dsp:sp>
    <dsp:sp modelId="{A44DCC34-120F-43B6-B74F-73873C940DA3}">
      <dsp:nvSpPr>
        <dsp:cNvPr id="0" name=""/>
        <dsp:cNvSpPr/>
      </dsp:nvSpPr>
      <dsp:spPr>
        <a:xfrm>
          <a:off x="77849" y="214037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DC7EC2-1746-49D5-AEE5-49C8106DDF41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http://manojmittalblogs.blogspot.in</a:t>
          </a:r>
          <a:endParaRPr lang="en-US" sz="2200" kern="1200" dirty="0"/>
        </a:p>
      </dsp:txBody>
      <dsp:txXfrm>
        <a:off x="903654" y="1140954"/>
        <a:ext cx="7147763" cy="570477"/>
      </dsp:txXfrm>
    </dsp:sp>
    <dsp:sp modelId="{8C5B37AE-76D4-4944-8C44-EF4E6C20A89C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9E1940-4993-4E4E-8102-91E4D1BDEC33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https://www.youtube.com/user/manojmcans/videos</a:t>
          </a:r>
          <a:endParaRPr lang="en-US" sz="2200" kern="1200" dirty="0"/>
        </a:p>
      </dsp:txBody>
      <dsp:txXfrm>
        <a:off x="1118233" y="1996562"/>
        <a:ext cx="6933183" cy="570477"/>
      </dsp:txXfrm>
    </dsp:sp>
    <dsp:sp modelId="{3887D2B7-CFA5-4DD5-A9AC-DDE03C2BC769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A9C552-85BA-422A-98F4-D05C3FB72FFA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/Manojmcans</a:t>
          </a:r>
          <a:endParaRPr lang="en-US" sz="2200" kern="1200" dirty="0"/>
        </a:p>
      </dsp:txBody>
      <dsp:txXfrm>
        <a:off x="1118233" y="2851627"/>
        <a:ext cx="6933183" cy="570477"/>
      </dsp:txXfrm>
    </dsp:sp>
    <dsp:sp modelId="{5E18C05B-D0A1-4559-9DE8-A20880410298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60AA0F-106D-45A3-BF38-7B91FD23278A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In/manoj-mittal-mcp-mcts-oca-mcsa/</a:t>
          </a:r>
          <a:endParaRPr lang="en-US" sz="2200" kern="1200" dirty="0"/>
        </a:p>
      </dsp:txBody>
      <dsp:txXfrm>
        <a:off x="903654" y="3707235"/>
        <a:ext cx="7147763" cy="570477"/>
      </dsp:txXfrm>
    </dsp:sp>
    <dsp:sp modelId="{12D4107E-C201-4D97-9F20-778E8A901BC2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9771F-57C2-4413-B757-732DB3D5A40D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tx1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https://www.c-sharpcorner.com/members/manoj-mittal</a:t>
          </a:r>
          <a:endParaRPr lang="en-US" sz="2200" kern="1200" dirty="0"/>
        </a:p>
      </dsp:txBody>
      <dsp:txXfrm>
        <a:off x="434398" y="4562842"/>
        <a:ext cx="7617019" cy="570477"/>
      </dsp:txXfrm>
    </dsp:sp>
    <dsp:sp modelId="{4D7BB93D-67A6-4F4A-8BB7-C6C12BAB114A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blipFill rotWithShape="0">
          <a:blip xmlns:r="http://schemas.openxmlformats.org/officeDocument/2006/relationships" r:embed="rId6"/>
          <a:stretch>
            <a:fillRect/>
          </a:stretch>
        </a:blip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11/21/2018 9:53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11/21/2018 9:53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11/21/2018 9:57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73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11/21/2018 10:03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13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11/21/2018 9:53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4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11/21/2018 9:53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214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11/21/2018 10:18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618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46D7CCB-DA01-414E-8A09-C91781BAB0B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396323356"/>
              </p:ext>
            </p:extLst>
          </p:nvPr>
        </p:nvGraphicFramePr>
        <p:xfrm>
          <a:off x="98425" y="98425"/>
          <a:ext cx="247650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Acrobat Document" r:id="rId3" imgW="2476500" imgH="666750" progId="AcroExch.Document.DC">
                  <p:embed/>
                </p:oleObj>
              </mc:Choice>
              <mc:Fallback>
                <p:oleObj name="Acrobat Document" r:id="rId3" imgW="2476500" imgH="666750" progId="AcroExch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46D7CCB-DA01-414E-8A09-C91781BAB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425" y="98425"/>
                        <a:ext cx="247650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7569" cy="6994525"/>
          </a:xfrm>
          <a:prstGeom prst="rect">
            <a:avLst/>
          </a:prstGeom>
          <a:gradFill flip="none" rotWithShape="1">
            <a:gsLst>
              <a:gs pos="76000">
                <a:schemeClr val="bg2">
                  <a:alpha val="70000"/>
                </a:schemeClr>
              </a:gs>
              <a:gs pos="0">
                <a:schemeClr val="bg2">
                  <a:alpha val="79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ED4A1A-F4B7-4BF0-994C-B37037EC28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7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296000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403392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Speaker Biography and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FE3030F-613E-4AEA-A50B-58D31CC74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5139" y="2148404"/>
            <a:ext cx="7373934" cy="276999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0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Semilight</a:t>
            </a:r>
            <a:r>
              <a:rPr lang="en-US" dirty="0"/>
              <a:t> 20/24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6E905EB-14C9-41B6-A084-A352FEFD840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18967" y="1860169"/>
            <a:ext cx="3160713" cy="2824163"/>
          </a:xfrm>
          <a:noFill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30308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38559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42758318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74361049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985980689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1245262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8675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206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17508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828905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34724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09277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6432517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61309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6226100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8727959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288311730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9875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82407871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2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88711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6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3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9638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0A1701-E983-494A-AAC3-CB4AB37A6C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7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436476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7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240D4-4406-415A-883B-F56CF3A37B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2F2F2F"/>
              </a:clrFrom>
              <a:clrTo>
                <a:srgbClr val="2F2F2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667" y="359695"/>
            <a:ext cx="3724898" cy="10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49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436475" cy="69945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9006368" cy="6994525"/>
          </a:xfrm>
          <a:prstGeom prst="rect">
            <a:avLst/>
          </a:prstGeom>
          <a:gradFill flip="none" rotWithShape="1">
            <a:gsLst>
              <a:gs pos="63000">
                <a:srgbClr val="2F2F2F">
                  <a:alpha val="84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971570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9" r:id="rId2"/>
    <p:sldLayoutId id="2147484545" r:id="rId3"/>
    <p:sldLayoutId id="2147484299" r:id="rId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40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73" r:id="rId4"/>
    <p:sldLayoutId id="2147484574" r:id="rId5"/>
    <p:sldLayoutId id="2147484575" r:id="rId6"/>
    <p:sldLayoutId id="2147484551" r:id="rId7"/>
    <p:sldLayoutId id="2147484552" r:id="rId8"/>
    <p:sldLayoutId id="2147484576" r:id="rId9"/>
    <p:sldLayoutId id="2147484553" r:id="rId10"/>
    <p:sldLayoutId id="2147484554" r:id="rId11"/>
    <p:sldLayoutId id="2147484555" r:id="rId12"/>
    <p:sldLayoutId id="2147484556" r:id="rId13"/>
    <p:sldLayoutId id="2147484557" r:id="rId14"/>
    <p:sldLayoutId id="2147484558" r:id="rId15"/>
    <p:sldLayoutId id="2147484559" r:id="rId16"/>
    <p:sldLayoutId id="2147484560" r:id="rId17"/>
    <p:sldLayoutId id="2147484561" r:id="rId18"/>
    <p:sldLayoutId id="2147484577" r:id="rId19"/>
    <p:sldLayoutId id="2147484562" r:id="rId20"/>
    <p:sldLayoutId id="2147484563" r:id="rId21"/>
    <p:sldLayoutId id="2147484564" r:id="rId22"/>
    <p:sldLayoutId id="2147484565" r:id="rId23"/>
    <p:sldLayoutId id="2147484566" r:id="rId24"/>
    <p:sldLayoutId id="2147484567" r:id="rId25"/>
    <p:sldLayoutId id="2147484568" r:id="rId26"/>
    <p:sldLayoutId id="2147484569" r:id="rId27"/>
    <p:sldLayoutId id="2147484570" r:id="rId28"/>
    <p:sldLayoutId id="2147484571" r:id="rId29"/>
    <p:sldLayoutId id="2147484572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>
          <p15:clr>
            <a:srgbClr val="C35EA4"/>
          </p15:clr>
        </p15:guide>
        <p15:guide id="4" pos="1528">
          <p15:clr>
            <a:srgbClr val="C35EA4"/>
          </p15:clr>
        </p15:guide>
        <p15:guide id="5" pos="2618">
          <p15:clr>
            <a:srgbClr val="C35EA4"/>
          </p15:clr>
        </p15:guide>
        <p15:guide id="6" pos="2765">
          <p15:clr>
            <a:srgbClr val="C35EA4"/>
          </p15:clr>
        </p15:guide>
        <p15:guide id="7" pos="3854">
          <p15:clr>
            <a:srgbClr val="C35EA4"/>
          </p15:clr>
        </p15:guide>
        <p15:guide id="8" pos="4003">
          <p15:clr>
            <a:srgbClr val="C35EA4"/>
          </p15:clr>
        </p15:guide>
        <p15:guide id="9" pos="5083">
          <p15:clr>
            <a:srgbClr val="C35EA4"/>
          </p15:clr>
        </p15:guide>
        <p15:guide id="10" pos="5230">
          <p15:clr>
            <a:srgbClr val="C35EA4"/>
          </p15:clr>
        </p15:guide>
        <p15:guide id="11" pos="6323">
          <p15:clr>
            <a:srgbClr val="C35EA4"/>
          </p15:clr>
        </p15:guide>
        <p15:guide id="12" pos="6469">
          <p15:clr>
            <a:srgbClr val="C35EA4"/>
          </p15:clr>
        </p15:guide>
        <p15:guide id="16" pos="293">
          <p15:clr>
            <a:srgbClr val="F26B43"/>
          </p15:clr>
        </p15:guide>
        <p15:guide id="17" pos="7558">
          <p15:clr>
            <a:srgbClr val="F26B43"/>
          </p15:clr>
        </p15:guide>
        <p15:guide id="18" orient="horz" pos="751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605">
          <p15:clr>
            <a:srgbClr val="5ACBF0"/>
          </p15:clr>
        </p15:guide>
        <p15:guide id="21" orient="horz" pos="1514">
          <p15:clr>
            <a:srgbClr val="5ACBF0"/>
          </p15:clr>
        </p15:guide>
        <p15:guide id="22" orient="horz" pos="2130">
          <p15:clr>
            <a:srgbClr val="5ACBF0"/>
          </p15:clr>
        </p15:guide>
        <p15:guide id="23" orient="horz" pos="2275">
          <p15:clr>
            <a:srgbClr val="5ACBF0"/>
          </p15:clr>
        </p15:guide>
        <p15:guide id="25" orient="horz" pos="283">
          <p15:clr>
            <a:srgbClr val="F26B43"/>
          </p15:clr>
        </p15:guide>
        <p15:guide id="26" orient="horz" pos="4120">
          <p15:clr>
            <a:srgbClr val="F26B43"/>
          </p15:clr>
        </p15:guide>
        <p15:guide id="27" orient="horz" pos="2891">
          <p15:clr>
            <a:srgbClr val="5ACBF0"/>
          </p15:clr>
        </p15:guide>
        <p15:guide id="28" orient="horz" pos="3038">
          <p15:clr>
            <a:srgbClr val="5ACBF0"/>
          </p15:clr>
        </p15:guide>
        <p15:guide id="29" orient="horz" pos="3654">
          <p15:clr>
            <a:srgbClr val="5ACBF0"/>
          </p15:clr>
        </p15:guide>
        <p15:guide id="30" orient="horz" pos="3800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aka.ms/o365devbootcampfeedback" TargetMode="External"/><Relationship Id="rId4" Type="http://schemas.openxmlformats.org/officeDocument/2006/relationships/hyperlink" Target="https://dev.office.com/devprogra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BB927-39B4-4A09-BCBC-A0E3A2B18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04732"/>
            <a:ext cx="6863508" cy="1828800"/>
          </a:xfrm>
        </p:spPr>
        <p:txBody>
          <a:bodyPr/>
          <a:lstStyle/>
          <a:p>
            <a:r>
              <a:rPr lang="en-US" dirty="0" smtClean="0"/>
              <a:t>Elevate </a:t>
            </a:r>
            <a:r>
              <a:rPr lang="en-US" dirty="0"/>
              <a:t>SPFX solution </a:t>
            </a:r>
            <a:r>
              <a:rPr lang="en-US" dirty="0" smtClean="0"/>
              <a:t>with </a:t>
            </a:r>
            <a:r>
              <a:rPr lang="en-US" dirty="0"/>
              <a:t>Custom Web </a:t>
            </a:r>
            <a:r>
              <a:rPr lang="en-US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7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5" y="1"/>
            <a:ext cx="10494410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31089" y="0"/>
            <a:ext cx="7776950" cy="6994525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899478"/>
            <a:ext cx="7604124" cy="92837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65138" y="2978651"/>
            <a:ext cx="45720" cy="137160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Join Office 365 developer program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4"/>
              </a:rPr>
              <a:t>https://dev.office.com/devprogram</a:t>
            </a: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leverage all resources for Office 365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learning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65138" y="4523404"/>
            <a:ext cx="45720" cy="73152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applications on Office 365 platform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65138" y="5428076"/>
            <a:ext cx="45720" cy="73152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Attend MVP led local community events to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continue learning on Office 365 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65138" y="1974501"/>
            <a:ext cx="45720" cy="830997"/>
          </a:xfrm>
          <a:prstGeom prst="rect">
            <a:avLst/>
          </a:prstGeom>
          <a:solidFill>
            <a:schemeClr val="accent1"/>
          </a:solidFill>
        </p:spPr>
        <p:txBody>
          <a:bodyPr wrap="none" lIns="457200" anchor="ctr" anchorCtr="0">
            <a:noAutofit/>
          </a:bodyPr>
          <a:lstStyle/>
          <a:p>
            <a:pPr marL="0"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 your feedback on Bootcamp at </a:t>
            </a:r>
            <a:b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  <a:hlinkClick r:id="rId5"/>
              </a:rPr>
              <a:t>https://aka.ms/o365devbootcampfeedback</a:t>
            </a:r>
            <a:r>
              <a:rPr lang="en-US" sz="24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0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99036" y="917318"/>
            <a:ext cx="11168675" cy="514525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Speaker </a:t>
            </a:r>
            <a:r>
              <a:rPr lang="en-US" sz="3600" dirty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en-US" sz="3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73764041"/>
              </p:ext>
            </p:extLst>
          </p:nvPr>
        </p:nvGraphicFramePr>
        <p:xfrm>
          <a:off x="3546168" y="134085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07" y="2302594"/>
            <a:ext cx="2637249" cy="26372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3545" y="5102247"/>
            <a:ext cx="2132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Manoj Mittal</a:t>
            </a:r>
          </a:p>
          <a:p>
            <a:endParaRPr lang="en-US" dirty="0" smtClean="0"/>
          </a:p>
          <a:p>
            <a:r>
              <a:rPr lang="en-US" dirty="0" smtClean="0"/>
              <a:t>Technical Architect </a:t>
            </a:r>
          </a:p>
          <a:p>
            <a:r>
              <a:rPr lang="en-US" dirty="0" smtClean="0"/>
              <a:t>@ Mindtree Ltd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8325" y="4939843"/>
            <a:ext cx="21325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Manoj </a:t>
            </a:r>
            <a:r>
              <a:rPr lang="en-US" dirty="0" smtClean="0">
                <a:solidFill>
                  <a:schemeClr val="bg1"/>
                </a:solidFill>
              </a:rPr>
              <a:t>Mittal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Technical Architect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@ Mindtree Ltd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1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86F218-5AC5-4A5E-A2A1-589F857FFD9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42065" y="1"/>
            <a:ext cx="10494410" cy="69945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1E3DAA-E7DE-4604-8F6A-AC44843750AE}"/>
              </a:ext>
            </a:extLst>
          </p:cNvPr>
          <p:cNvSpPr/>
          <p:nvPr/>
        </p:nvSpPr>
        <p:spPr bwMode="auto">
          <a:xfrm>
            <a:off x="1331089" y="0"/>
            <a:ext cx="7776950" cy="6994525"/>
          </a:xfrm>
          <a:prstGeom prst="rect">
            <a:avLst/>
          </a:prstGeom>
          <a:gradFill flip="none" rotWithShape="1">
            <a:gsLst>
              <a:gs pos="53000">
                <a:srgbClr val="2F2F2F">
                  <a:alpha val="91000"/>
                </a:srgbClr>
              </a:gs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899478"/>
            <a:ext cx="7604124" cy="92837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1BDD9111-A1F4-48C6-94B9-420581D7363A}"/>
              </a:ext>
            </a:extLst>
          </p:cNvPr>
          <p:cNvSpPr txBox="1">
            <a:spLocks/>
          </p:cNvSpPr>
          <p:nvPr/>
        </p:nvSpPr>
        <p:spPr>
          <a:xfrm>
            <a:off x="465138" y="2978651"/>
            <a:ext cx="45720" cy="137160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Why and What SPFX</a:t>
            </a:r>
          </a:p>
          <a:p>
            <a:pPr marL="0" lvl="1" indent="0">
              <a:spcBef>
                <a:spcPts val="3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 Tool Chain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B9F5E59-AE26-4DCF-B225-B071199FEB0C}"/>
              </a:ext>
            </a:extLst>
          </p:cNvPr>
          <p:cNvSpPr txBox="1">
            <a:spLocks/>
          </p:cNvSpPr>
          <p:nvPr/>
        </p:nvSpPr>
        <p:spPr>
          <a:xfrm>
            <a:off x="465138" y="4523404"/>
            <a:ext cx="45720" cy="73152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SPFX and Web API Solution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2F49A2-3803-4E6A-B6A8-DE58501B28BE}"/>
              </a:ext>
            </a:extLst>
          </p:cNvPr>
          <p:cNvSpPr txBox="1">
            <a:spLocks/>
          </p:cNvSpPr>
          <p:nvPr/>
        </p:nvSpPr>
        <p:spPr>
          <a:xfrm>
            <a:off x="465138" y="5428076"/>
            <a:ext cx="45720" cy="731520"/>
          </a:xfrm>
          <a:prstGeom prst="rect">
            <a:avLst/>
          </a:prstGeom>
          <a:solidFill>
            <a:schemeClr val="accent1"/>
          </a:solidFill>
        </p:spPr>
        <p:txBody>
          <a:bodyPr vert="horz" wrap="none" lIns="457200" tIns="0" rIns="91440" bIns="0" rtlCol="0" anchor="ctr" anchorCtr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3000"/>
              </a:spcBef>
              <a:buNone/>
            </a:pPr>
            <a:r>
              <a:rPr lang="en-US" sz="2400" dirty="0" smtClean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Execute SPFX solution with SharePoint App Principal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A63DA6-0628-4F48-8CD0-83D5CC18E64E}"/>
              </a:ext>
            </a:extLst>
          </p:cNvPr>
          <p:cNvSpPr/>
          <p:nvPr/>
        </p:nvSpPr>
        <p:spPr>
          <a:xfrm>
            <a:off x="465138" y="1974501"/>
            <a:ext cx="45720" cy="830997"/>
          </a:xfrm>
          <a:prstGeom prst="rect">
            <a:avLst/>
          </a:prstGeom>
          <a:solidFill>
            <a:schemeClr val="accent1"/>
          </a:solidFill>
        </p:spPr>
        <p:txBody>
          <a:bodyPr wrap="none" lIns="457200" anchor="ctr" anchorCtr="0">
            <a:noAutofit/>
          </a:bodyPr>
          <a:lstStyle/>
          <a:p>
            <a:pPr marL="0" lvl="1" indent="0">
              <a:spcBef>
                <a:spcPts val="3000"/>
              </a:spcBef>
              <a:buFont typeface="Wingdings" panose="05000000000000000000" pitchFamily="2" charset="2"/>
              <a:buNone/>
            </a:pPr>
            <a:r>
              <a:rPr lang="en-US" sz="2400" dirty="0" smtClean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SharePoint Development Journey</a:t>
            </a:r>
            <a:endParaRPr lang="en-US" sz="2400" dirty="0">
              <a:solidFill>
                <a:schemeClr val="tx2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5853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1207" y="462708"/>
            <a:ext cx="11051957" cy="625427"/>
          </a:xfrm>
          <a:solidFill>
            <a:srgbClr val="E6E6E6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/>
                </a:solidFill>
              </a:rPr>
              <a:t>SharePoint</a:t>
            </a:r>
            <a:r>
              <a:rPr lang="en-US" sz="3600" dirty="0" smtClean="0">
                <a:cs typeface="Calibri" panose="020F0502020204030204" pitchFamily="34" charset="0"/>
              </a:rPr>
              <a:t> Development Model - Journey</a:t>
            </a:r>
            <a:endParaRPr lang="en-US" sz="3600" dirty="0"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3345" y="1662547"/>
            <a:ext cx="1877616" cy="118225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SP 2003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83545" y="1662547"/>
            <a:ext cx="2108529" cy="118225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SP 2007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4656" y="1662547"/>
            <a:ext cx="2069585" cy="118225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SP 2010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390414" y="1662547"/>
            <a:ext cx="1984488" cy="118225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SP 2013 &amp; Online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741074" y="1662547"/>
            <a:ext cx="1924451" cy="1182254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  <a:cs typeface="Calibri" panose="020F0502020204030204" pitchFamily="34" charset="0"/>
              </a:rPr>
              <a:t>SP 2013 &amp; Injection</a:t>
            </a:r>
            <a:endParaRPr lang="en-US" sz="2000" b="1" dirty="0">
              <a:solidFill>
                <a:schemeClr val="tx1"/>
              </a:solidFill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3345" y="3205018"/>
            <a:ext cx="1877616" cy="3297382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Build on .NET Framework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Server Side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Full Trust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Manual Deployment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83544" y="3205018"/>
            <a:ext cx="2108529" cy="3297382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Based on WSS 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Server Side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Full Trust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Features (New)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Deployment Solution and Packages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54656" y="3205018"/>
            <a:ext cx="2069585" cy="3297382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SharePoint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Sandbox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Full Trust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Client Side API (CSOM)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390413" y="3205018"/>
            <a:ext cx="1984488" cy="3297382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SharePoint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Client Side API (CSOM)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Add-In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Provided Hosted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SharePoint Hosted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741073" y="3205018"/>
            <a:ext cx="1924451" cy="3297382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Java Script Injection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CEWP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SEWP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Customization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Brittle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Not Easy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Blocked</a:t>
            </a:r>
            <a:endParaRPr lang="en-US" sz="16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560945" y="1209964"/>
            <a:ext cx="0" cy="45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34509" y="1209964"/>
            <a:ext cx="0" cy="45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02036" y="1209964"/>
            <a:ext cx="0" cy="45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45054" y="1209964"/>
            <a:ext cx="0" cy="45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631054" y="1209964"/>
            <a:ext cx="0" cy="45258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521207" y="1088135"/>
            <a:ext cx="10969386" cy="848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182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21207" y="448056"/>
            <a:ext cx="11051957" cy="640080"/>
          </a:xfrm>
          <a:solidFill>
            <a:srgbClr val="E6E6E6"/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2"/>
                </a:solidFill>
              </a:rPr>
              <a:t>Why</a:t>
            </a:r>
            <a:r>
              <a:rPr lang="en-US" sz="3600" dirty="0" smtClean="0">
                <a:cs typeface="Calibri" panose="020F0502020204030204" pitchFamily="34" charset="0"/>
              </a:rPr>
              <a:t> SPFX</a:t>
            </a:r>
            <a:endParaRPr lang="en-US" sz="3600" dirty="0"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207" y="1496289"/>
            <a:ext cx="11051957" cy="4969165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Provide full support for client side customization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Provide easy access to SharePoint 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Customization run in current context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Customization is responsive and accessible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Development experience embrace the Web Stack Development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Customization work in Classic and Modern Pages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Scoped to Tenant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Limited to creating Client Side Web parts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Only way to customize the Modern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521207" y="1079653"/>
            <a:ext cx="10969386" cy="848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5072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cs typeface="Calibri" panose="020F0502020204030204" pitchFamily="34" charset="0"/>
              </a:rPr>
              <a:t>Development Toolchain Comparison</a:t>
            </a:r>
            <a:endParaRPr lang="en-US" sz="3200" b="1" dirty="0">
              <a:cs typeface="Calibri" panose="020F050202020403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0" y="1308100"/>
            <a:ext cx="11363650" cy="27040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27" y="3930505"/>
            <a:ext cx="1746412" cy="18514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139" y="3858855"/>
            <a:ext cx="2417119" cy="19231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3258" y="3830882"/>
            <a:ext cx="2555687" cy="195108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351" y="3756994"/>
            <a:ext cx="1938339" cy="20274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5386" y="3701835"/>
            <a:ext cx="1180795" cy="20866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3742" y="3975711"/>
            <a:ext cx="1652008" cy="153885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206181" y="5551055"/>
            <a:ext cx="1607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latin typeface="+mj-lt"/>
                <a:cs typeface="Calibri" panose="020F0502020204030204" pitchFamily="34" charset="0"/>
              </a:rPr>
              <a:t>Web Pack</a:t>
            </a:r>
            <a:endParaRPr lang="en-US" sz="16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1069" y="5135557"/>
            <a:ext cx="1624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Local JavaScript run time engine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86834" y="5225162"/>
            <a:ext cx="2617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Package and Dependency Management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1069" y="5909439"/>
            <a:ext cx="3943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Generator Framework – provide scaffolding.</a:t>
            </a:r>
          </a:p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VS Code – Dev and debug tool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50315" y="5809937"/>
            <a:ext cx="3162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Open Source Programing Language and Superset of JS, like Class, interface, extends etc.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712654" y="5788444"/>
            <a:ext cx="23634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Calibri" panose="020F0502020204030204" pitchFamily="34" charset="0"/>
              </a:rPr>
              <a:t>Automate the repetitive task, to packaging and deployment</a:t>
            </a:r>
            <a:endParaRPr lang="en-US" sz="1600" dirty="0"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521207" y="991518"/>
            <a:ext cx="10969386" cy="848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610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Focus on What you need to know</a:t>
            </a: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207" y="1496289"/>
            <a:ext cx="11051957" cy="4969165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endParaRPr lang="en-US" sz="2000" b="1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Get familiar with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NPM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Type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Script</a:t>
            </a:r>
          </a:p>
          <a:p>
            <a:pPr lvl="2">
              <a:lnSpc>
                <a:spcPct val="150000"/>
              </a:lnSpc>
            </a:pPr>
            <a:endParaRPr lang="en-US" sz="20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Just </a:t>
            </a:r>
            <a:r>
              <a:rPr lang="en-US" sz="20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Install and Forget about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Node js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Yeoman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Gulp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Web Pack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521207" y="991518"/>
            <a:ext cx="10969386" cy="848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350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cs typeface="Calibri" panose="020F0502020204030204" pitchFamily="34" charset="0"/>
              </a:rPr>
              <a:t>Focused Command</a:t>
            </a:r>
            <a:endParaRPr lang="en-US" sz="3200" b="1" dirty="0">
              <a:cs typeface="Calibri" panose="020F05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1207" y="1278195"/>
            <a:ext cx="11051957" cy="5187260"/>
          </a:xfrm>
          <a:prstGeom prst="rect">
            <a:avLst/>
          </a:prstGeom>
          <a:solidFill>
            <a:srgbClr val="E6E6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Gulp Serve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(It used to run the solution locally workbench)</a:t>
            </a:r>
          </a:p>
          <a:p>
            <a:pPr lvl="1"/>
            <a:r>
              <a:rPr lang="en-US" sz="2000" i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Workbench:- SharePoint</a:t>
            </a:r>
            <a:r>
              <a:rPr lang="en-US" sz="2000" i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 Workbench is a developer design surface that enables you to quickly preview and test web parts without deploying them in </a:t>
            </a:r>
            <a:r>
              <a:rPr lang="en-US" sz="2000" i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SharePoint</a:t>
            </a:r>
          </a:p>
          <a:p>
            <a:pPr lvl="1"/>
            <a:endParaRPr lang="en-US" sz="2000" i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Gulp Build 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(It transpile all SCCS and TS file into necessary CSS and JS files) 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Folder Name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lib 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Temp</a:t>
            </a: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Gulp Bundle 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(bundle all js file and  manifest file) 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Folder Name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dst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 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Gulp </a:t>
            </a:r>
            <a:r>
              <a:rPr lang="en-US" sz="2000" b="1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Package –solution </a:t>
            </a:r>
            <a:r>
              <a:rPr lang="en-US" sz="2000" b="1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(Convert into deployable solution + .sppkg)</a:t>
            </a:r>
          </a:p>
          <a:p>
            <a:pPr lvl="2"/>
            <a:r>
              <a:rPr lang="en-US" sz="20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Folder Name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SharePoint -&gt; Solution </a:t>
            </a: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</a:pPr>
            <a:endParaRPr lang="en-US" sz="2000" b="1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endParaRPr lang="en-US" sz="2000" dirty="0" smtClean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j-lt"/>
              <a:cs typeface="Calibri" panose="020F050202020403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6B64A6-0F65-45BC-AD95-4DF5AFCA382C}"/>
              </a:ext>
            </a:extLst>
          </p:cNvPr>
          <p:cNvCxnSpPr>
            <a:cxnSpLocks/>
          </p:cNvCxnSpPr>
          <p:nvPr/>
        </p:nvCxnSpPr>
        <p:spPr>
          <a:xfrm flipV="1">
            <a:off x="521207" y="991518"/>
            <a:ext cx="10969386" cy="8483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921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178" y="748559"/>
            <a:ext cx="5421741" cy="5381777"/>
          </a:xfrm>
          <a:prstGeom prst="rect">
            <a:avLst/>
          </a:prstGeom>
        </p:spPr>
      </p:pic>
      <p:pic>
        <p:nvPicPr>
          <p:cNvPr id="8" name="Picture 7" descr="A close up of a sign&#10;&#10;Description generated with high confidence">
            <a:extLst>
              <a:ext uri="{FF2B5EF4-FFF2-40B4-BE49-F238E27FC236}">
                <a16:creationId xmlns:a16="http://schemas.microsoft.com/office/drawing/2014/main" id="{502EF691-703D-425E-AE32-1466A20FD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6" t="16184" r="79666" b="16184"/>
          <a:stretch/>
        </p:blipFill>
        <p:spPr>
          <a:xfrm>
            <a:off x="894796" y="2870829"/>
            <a:ext cx="1024764" cy="113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765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1_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ABF6C041D593459317999ECA83895D" ma:contentTypeVersion="7" ma:contentTypeDescription="Create a new document." ma:contentTypeScope="" ma:versionID="a1f5c774349bb9a55f118a7c4e10c7d3">
  <xsd:schema xmlns:xsd="http://www.w3.org/2001/XMLSchema" xmlns:xs="http://www.w3.org/2001/XMLSchema" xmlns:p="http://schemas.microsoft.com/office/2006/metadata/properties" xmlns:ns2="0f32b589-041a-4b5d-9ecb-546b576e7a4a" xmlns:ns3="http://schemas.microsoft.com/sharepoint/v3/fields" xmlns:ns4="7550fb09-e1e4-49f9-8257-ac8f082c86d0" targetNamespace="http://schemas.microsoft.com/office/2006/metadata/properties" ma:root="true" ma:fieldsID="5fb31a95b77d33fbfa6c4df63cd7dddb" ns2:_="" ns3:_="" ns4:_="">
    <xsd:import namespace="0f32b589-041a-4b5d-9ecb-546b576e7a4a"/>
    <xsd:import namespace="http://schemas.microsoft.com/sharepoint/v3/fields"/>
    <xsd:import namespace="7550fb09-e1e4-49f9-8257-ac8f082c86d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_DCDateModified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32b589-041a-4b5d-9ecb-546b576e7a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0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50fb09-e1e4-49f9-8257-ac8f082c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99E93-48F1-480B-AE02-E19F6DD0DA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32b589-041a-4b5d-9ecb-546b576e7a4a"/>
    <ds:schemaRef ds:uri="http://schemas.microsoft.com/sharepoint/v3/fields"/>
    <ds:schemaRef ds:uri="7550fb09-e1e4-49f9-8257-ac8f082c86d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550fb09-e1e4-49f9-8257-ac8f082c86d0"/>
    <ds:schemaRef ds:uri="http://schemas.microsoft.com/sharepoint/v3/fields"/>
    <ds:schemaRef ds:uri="0f32b589-041a-4b5d-9ecb-546b576e7a4a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1587</TotalTime>
  <Words>478</Words>
  <Application>Microsoft Office PowerPoint</Application>
  <PresentationFormat>Custom</PresentationFormat>
  <Paragraphs>139</Paragraphs>
  <Slides>10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1_Office 365 PPT Template - 2017</vt:lpstr>
      <vt:lpstr>Acrobat Document</vt:lpstr>
      <vt:lpstr>Elevate SPFX solution with Custom Web API</vt:lpstr>
      <vt:lpstr>Speaker Introduction</vt:lpstr>
      <vt:lpstr>Agenda</vt:lpstr>
      <vt:lpstr>SharePoint Development Model - Journey</vt:lpstr>
      <vt:lpstr>Why SPFX</vt:lpstr>
      <vt:lpstr>Development Toolchain Comparison</vt:lpstr>
      <vt:lpstr>Focus on What you need to know</vt:lpstr>
      <vt:lpstr>Focused Command</vt:lpstr>
      <vt:lpstr>PowerPoint Presentation</vt:lpstr>
      <vt:lpstr>Call to action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Contents</dc:title>
  <dc:subject>&lt;Speech title here&gt;</dc:subject>
  <dc:creator>Suzanna Zhuang</dc:creator>
  <cp:keywords/>
  <dc:description>Template: Angela Powell; ZUM Communications
Formatting: 
Audience Type:</dc:description>
  <cp:lastModifiedBy>Manoj Kumar Mittal</cp:lastModifiedBy>
  <cp:revision>50</cp:revision>
  <dcterms:created xsi:type="dcterms:W3CDTF">2017-07-18T18:43:36Z</dcterms:created>
  <dcterms:modified xsi:type="dcterms:W3CDTF">2018-11-21T17:01:05Z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0x010100D3ABF6C041D593459317999ECA83895D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11c59481-0d92-4f93-abca-4982e9c5cb2a_Enabled">
    <vt:lpwstr>True</vt:lpwstr>
  </property>
  <property fmtid="{D5CDD505-2E9C-101B-9397-08002B2CF9AE}" pid="12" name="MSIP_Label_11c59481-0d92-4f93-abca-4982e9c5cb2a_SiteId">
    <vt:lpwstr>85c997b9-f494-46b3-a11d-772983cf6f11</vt:lpwstr>
  </property>
  <property fmtid="{D5CDD505-2E9C-101B-9397-08002B2CF9AE}" pid="13" name="MSIP_Label_11c59481-0d92-4f93-abca-4982e9c5cb2a_Owner">
    <vt:lpwstr>M1023845@mindtree.com</vt:lpwstr>
  </property>
  <property fmtid="{D5CDD505-2E9C-101B-9397-08002B2CF9AE}" pid="14" name="MSIP_Label_11c59481-0d92-4f93-abca-4982e9c5cb2a_SetDate">
    <vt:lpwstr>2018-11-21T16:59:29.0924240Z</vt:lpwstr>
  </property>
  <property fmtid="{D5CDD505-2E9C-101B-9397-08002B2CF9AE}" pid="15" name="MSIP_Label_11c59481-0d92-4f93-abca-4982e9c5cb2a_Name">
    <vt:lpwstr>Public</vt:lpwstr>
  </property>
  <property fmtid="{D5CDD505-2E9C-101B-9397-08002B2CF9AE}" pid="16" name="MSIP_Label_11c59481-0d92-4f93-abca-4982e9c5cb2a_Application">
    <vt:lpwstr>Microsoft Azure Information Protection</vt:lpwstr>
  </property>
  <property fmtid="{D5CDD505-2E9C-101B-9397-08002B2CF9AE}" pid="17" name="MSIP_Label_11c59481-0d92-4f93-abca-4982e9c5cb2a_Extended_MSFT_Method">
    <vt:lpwstr>Manual</vt:lpwstr>
  </property>
  <property fmtid="{D5CDD505-2E9C-101B-9397-08002B2CF9AE}" pid="18" name="MSIP_Label_f42aa342-8706-4288-bd11-ebb85995028c_Enabled">
    <vt:lpwstr>True</vt:lpwstr>
  </property>
  <property fmtid="{D5CDD505-2E9C-101B-9397-08002B2CF9AE}" pid="19" name="MSIP_Label_f42aa342-8706-4288-bd11-ebb85995028c_SiteId">
    <vt:lpwstr>72f988bf-86f1-41af-91ab-2d7cd011db47</vt:lpwstr>
  </property>
  <property fmtid="{D5CDD505-2E9C-101B-9397-08002B2CF9AE}" pid="20" name="MSIP_Label_f42aa342-8706-4288-bd11-ebb85995028c_Owner">
    <vt:lpwstr>suzanz@microsoft.com</vt:lpwstr>
  </property>
  <property fmtid="{D5CDD505-2E9C-101B-9397-08002B2CF9AE}" pid="21" name="MSIP_Label_f42aa342-8706-4288-bd11-ebb85995028c_SetDate">
    <vt:lpwstr>2017-09-22T08:11:19.9949351-07:00</vt:lpwstr>
  </property>
  <property fmtid="{D5CDD505-2E9C-101B-9397-08002B2CF9AE}" pid="22" name="MSIP_Label_f42aa342-8706-4288-bd11-ebb85995028c_Name">
    <vt:lpwstr>General</vt:lpwstr>
  </property>
  <property fmtid="{D5CDD505-2E9C-101B-9397-08002B2CF9AE}" pid="23" name="MSIP_Label_f42aa342-8706-4288-bd11-ebb85995028c_Application">
    <vt:lpwstr>Microsoft Azure Information Protection</vt:lpwstr>
  </property>
  <property fmtid="{D5CDD505-2E9C-101B-9397-08002B2CF9AE}" pid="24" name="MSIP_Label_f42aa342-8706-4288-bd11-ebb85995028c_Extended_MSFT_Method">
    <vt:lpwstr>Automatic</vt:lpwstr>
  </property>
  <property fmtid="{D5CDD505-2E9C-101B-9397-08002B2CF9AE}" pid="25" name="Sensitivity">
    <vt:lpwstr>Public General</vt:lpwstr>
  </property>
</Properties>
</file>